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B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8F811-58E9-4807-A52D-263119603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0DE135-905F-497E-871B-A3EECAD16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23EA95-83F2-4472-99CE-85500EE4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EB6739-473F-45FA-904F-E37D9F9C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195CDF-18F7-4736-89F8-CB63D434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555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9CB2E-BF47-45CD-8F43-C9CF1539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6318AAA-7582-4AF7-8DEF-6EAFB8284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F8DF16-5C44-447A-ADF2-ABCD9CC0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681092-5DAD-48A6-8FE7-8E2B89E6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E9544C-582B-4610-9162-30C657E2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56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81798FC-A5CC-4392-B8DD-F785186C8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3427A0D-8B83-48E4-A5EC-60D2BAE12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EEAB8D-FA4D-4C14-B67B-371641E5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044ABB-6F7A-4F0D-B5A5-F2047267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F1B187-DF73-4C2C-AF34-776DB679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90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EA455B-4629-4E06-8BF5-0FE9F844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E020F4-B61F-4803-940A-8E69BF28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B03467-7F0F-4BAF-8F21-807E92F6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F56003-6EA6-4708-99ED-D552B2D2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E68A1D-82D3-4A8E-B3DB-F2676E57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35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2F623D-B283-4FDF-9DA1-59F7EEC8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A40049-534D-444F-AB8E-8635059B8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06ABFE-416F-44C9-B2CF-64791D61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5A5426-D445-44CA-A154-E8A0ABB0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AC6550-DDB7-4CB8-9058-9B4C734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38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214D42-91BC-49C0-A030-4C50B13F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B316DE-0F77-4464-A3CF-398BC44EC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373103-37ED-4835-867D-AC9038EF6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C4D18E-1DB9-4D31-9ADC-A9CDE062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F7BB8A-7D46-45A3-BB09-76A9DF7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46C987-378C-4D9B-91C5-A8D7FB01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36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C4DB54-B25F-4C35-A27E-83CF804B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70E3D3-6AD0-4184-95F0-05146E12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9827E1-3BB3-4E9C-8B8A-D0D6B23EA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CBC7E6-58D4-4776-A7E5-B7ACC3104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C70C9B3-99FB-4F93-B5E4-E10A7442C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8E5D6CE-12DC-42DF-B74F-89368FC4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62EF644-4910-4D7C-A5F7-57D117F3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F5DD38-32E9-456C-8385-7B34BDD0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64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D5870E-36EC-497F-9C4E-FA8532B1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5E4B5DA-F5E6-4146-B591-6D8B0431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67CE98-925C-4A7F-9E05-1EA0F96F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1E2E25C-F2B1-44D3-A254-08C1C452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64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54DABE7-9448-41DB-900E-E57AF684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7ED9F6F-EBC5-44D4-B691-3B5ACA58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BA8BB7F-BBF0-475A-A1E9-DB9C1E9E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2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31C1A1-D25F-4813-8C57-57148E34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4DA92B-2548-4E73-85BE-CEB0CA8A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59B1302-29CC-44DC-9C69-DCF5C48A5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5211C2-F07B-4DFA-B247-13455FD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88ACF3-F755-4A78-B13C-C03FB346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406C447-237E-4B82-95FD-61C361A3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93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0DB9DB-2297-45E2-B233-410A5389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C429C-4C0F-4C30-9235-19E7770B9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2FE5B61-11E2-4CC8-BCC3-AF6357728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72EB34-4883-40A3-863D-758D98BB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FF07E5-C2CD-4EB8-90F5-EC920865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BCAFC8-EC57-47C3-92F3-463A2288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33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92AFBB-6A46-4A9D-8F20-45853F08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B9BC04-7983-473F-86FB-4270C9D17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1791B3-70C6-4D69-95C7-BFF213E3C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8F3B-97A4-40CF-8BC8-D1271E3425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83ECA-A8C9-45D7-8483-15FC237BC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F1B602-AFDE-4CC0-99D2-B96A30D8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64EE-FC37-4041-A5FD-30A00C336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1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B735AB-CEBD-4BBF-B2C7-2909D26B0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447" y="273249"/>
            <a:ext cx="9144000" cy="790113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</a:t>
            </a:r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е </a:t>
            </a:r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70A740-419B-4B6D-85FE-8A5676401A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200" y="1254232"/>
            <a:ext cx="7063600" cy="4835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256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54BFB4-D5C5-4877-AC71-D5FABD43DE12}"/>
              </a:ext>
            </a:extLst>
          </p:cNvPr>
          <p:cNvSpPr txBox="1"/>
          <p:nvPr/>
        </p:nvSpPr>
        <p:spPr>
          <a:xfrm>
            <a:off x="417251" y="239697"/>
            <a:ext cx="11603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Здоровое питание </a:t>
            </a:r>
            <a:r>
              <a:rPr lang="ru-RU" sz="3600" dirty="0">
                <a:solidFill>
                  <a:srgbClr val="92D050"/>
                </a:solidFill>
              </a:rPr>
              <a:t>– это питание , обеспечивающее рост , нормальное развитие и жизнедеятельность человека , способствующее укреплению его здоровья и профилактике заболеваний.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0FB692-06A9-4A90-ADDB-09EA3F660F19}"/>
              </a:ext>
            </a:extLst>
          </p:cNvPr>
          <p:cNvSpPr txBox="1"/>
          <p:nvPr/>
        </p:nvSpPr>
        <p:spPr>
          <a:xfrm>
            <a:off x="417251" y="3269267"/>
            <a:ext cx="10093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Секреты здорового питания :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solidFill>
                  <a:srgbClr val="FFC000"/>
                </a:solidFill>
              </a:rPr>
              <a:t>Режим питания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solidFill>
                  <a:srgbClr val="FFC000"/>
                </a:solidFill>
              </a:rPr>
              <a:t>Умеренность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solidFill>
                  <a:srgbClr val="FFC000"/>
                </a:solidFill>
              </a:rPr>
              <a:t>Разнообразие (рациональное питание)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3632713-8C3B-4AA5-A866-87CC334CDD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935" b="5243"/>
          <a:stretch/>
        </p:blipFill>
        <p:spPr>
          <a:xfrm>
            <a:off x="8923316" y="2115105"/>
            <a:ext cx="2949088" cy="4503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75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DAA9BBBF-0C1D-4491-B87B-DD73B7AE1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" t="-2494" r="-256" b="3980"/>
          <a:stretch/>
        </p:blipFill>
        <p:spPr bwMode="auto">
          <a:xfrm>
            <a:off x="225385" y="2644969"/>
            <a:ext cx="5189993" cy="4204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узырек для мыслей: облако 7">
            <a:extLst>
              <a:ext uri="{FF2B5EF4-FFF2-40B4-BE49-F238E27FC236}">
                <a16:creationId xmlns="" xmlns:a16="http://schemas.microsoft.com/office/drawing/2014/main" id="{F495F878-4663-461D-A7DE-C740C9A4EE51}"/>
              </a:ext>
            </a:extLst>
          </p:cNvPr>
          <p:cNvSpPr/>
          <p:nvPr/>
        </p:nvSpPr>
        <p:spPr>
          <a:xfrm>
            <a:off x="3746376" y="8302"/>
            <a:ext cx="4483224" cy="2566222"/>
          </a:xfrm>
          <a:prstGeom prst="cloudCallout">
            <a:avLst>
              <a:gd name="adj1" fmla="val -49972"/>
              <a:gd name="adj2" fmla="val 7467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Режим питания :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Завтрак (дома)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Завтрак (в школе)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Обед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Полдник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Ужин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="" xmlns:a16="http://schemas.microsoft.com/office/drawing/2014/main" id="{3268D883-B904-4FB6-AB1F-370CE2B3FD4E}"/>
              </a:ext>
            </a:extLst>
          </p:cNvPr>
          <p:cNvSpPr/>
          <p:nvPr/>
        </p:nvSpPr>
        <p:spPr>
          <a:xfrm>
            <a:off x="7510024" y="1393793"/>
            <a:ext cx="4315032" cy="2376953"/>
          </a:xfrm>
          <a:prstGeom prst="cloudCallout">
            <a:avLst>
              <a:gd name="adj1" fmla="val -104902"/>
              <a:gd name="adj2" fmla="val 4062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Умеренность</a:t>
            </a:r>
            <a:r>
              <a:rPr lang="ru-RU" b="1" dirty="0">
                <a:solidFill>
                  <a:schemeClr val="tx1"/>
                </a:solidFill>
              </a:rPr>
              <a:t> – переедание приводит к ожирению</a:t>
            </a:r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="" xmlns:a16="http://schemas.microsoft.com/office/drawing/2014/main" id="{1D2FC707-3E1B-4494-B4E3-B0C830D0E1C9}"/>
              </a:ext>
            </a:extLst>
          </p:cNvPr>
          <p:cNvSpPr/>
          <p:nvPr/>
        </p:nvSpPr>
        <p:spPr>
          <a:xfrm>
            <a:off x="6829890" y="4100900"/>
            <a:ext cx="4315032" cy="2376953"/>
          </a:xfrm>
          <a:prstGeom prst="cloudCallout">
            <a:avLst>
              <a:gd name="adj1" fmla="val -84493"/>
              <a:gd name="adj2" fmla="val -503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Рациональное питание </a:t>
            </a:r>
            <a:r>
              <a:rPr lang="ru-RU" b="1" dirty="0">
                <a:solidFill>
                  <a:schemeClr val="tx1"/>
                </a:solidFill>
              </a:rPr>
              <a:t>– это полноценное питание людей с учетом их возраста, пола и характера труда. </a:t>
            </a:r>
          </a:p>
        </p:txBody>
      </p:sp>
    </p:spTree>
    <p:extLst>
      <p:ext uri="{BB962C8B-B14F-4D97-AF65-F5344CB8AC3E}">
        <p14:creationId xmlns="" xmlns:p14="http://schemas.microsoft.com/office/powerpoint/2010/main" val="337355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FD40DBA-F7D3-4B31-A90F-8C2CB5AE73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83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D55B6A7-30E5-48D0-BFA9-86AFC1A35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563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021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293313F-E204-46FE-851A-A259E5E64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4110"/>
          <a:stretch/>
        </p:blipFill>
        <p:spPr>
          <a:xfrm>
            <a:off x="0" y="0"/>
            <a:ext cx="12191999" cy="6870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084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39FD8D6-8084-4E76-81A4-09DFA552C2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932" y="0"/>
            <a:ext cx="91521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B16992-A8B8-4E9F-A6CE-39D48804AE19}"/>
              </a:ext>
            </a:extLst>
          </p:cNvPr>
          <p:cNvSpPr txBox="1"/>
          <p:nvPr/>
        </p:nvSpPr>
        <p:spPr>
          <a:xfrm>
            <a:off x="1670481" y="1724488"/>
            <a:ext cx="8851036" cy="34090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76613"/>
              </a:avLst>
            </a:prstTxWarp>
            <a:spAutoFit/>
          </a:bodyPr>
          <a:lstStyle/>
          <a:p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хочу быть здоровым! Я </a:t>
            </a:r>
            <a:r>
              <a:rPr lang="ru-RU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могу </a:t>
            </a:r>
            <a:r>
              <a:rPr lang="ru-RU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быть</a:t>
            </a:r>
          </a:p>
          <a:p>
            <a:r>
              <a:rPr lang="ru-RU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здоровым! Я буду здоровым!</a:t>
            </a:r>
          </a:p>
        </p:txBody>
      </p:sp>
    </p:spTree>
    <p:extLst>
      <p:ext uri="{BB962C8B-B14F-4D97-AF65-F5344CB8AC3E}">
        <p14:creationId xmlns="" xmlns:p14="http://schemas.microsoft.com/office/powerpoint/2010/main" val="2735968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90</Words>
  <Application>Microsoft Office PowerPoint</Application>
  <PresentationFormat>Произвольный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Здоровое питание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Игорь Никифоров</dc:creator>
  <cp:lastModifiedBy>Admin</cp:lastModifiedBy>
  <cp:revision>3</cp:revision>
  <dcterms:created xsi:type="dcterms:W3CDTF">2022-01-07T16:53:35Z</dcterms:created>
  <dcterms:modified xsi:type="dcterms:W3CDTF">2022-02-02T18:57:09Z</dcterms:modified>
</cp:coreProperties>
</file>